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362" r:id="rId11"/>
    <p:sldId id="366" r:id="rId12"/>
    <p:sldId id="367" r:id="rId13"/>
    <p:sldId id="370" r:id="rId14"/>
    <p:sldId id="368" r:id="rId15"/>
    <p:sldId id="369" r:id="rId16"/>
    <p:sldId id="372" r:id="rId17"/>
    <p:sldId id="373" r:id="rId18"/>
    <p:sldId id="371" r:id="rId19"/>
    <p:sldId id="364" r:id="rId20"/>
    <p:sldId id="365" r:id="rId21"/>
    <p:sldId id="374" r:id="rId22"/>
    <p:sldId id="383" r:id="rId23"/>
    <p:sldId id="376" r:id="rId24"/>
    <p:sldId id="375" r:id="rId25"/>
    <p:sldId id="377" r:id="rId26"/>
    <p:sldId id="378" r:id="rId27"/>
    <p:sldId id="379" r:id="rId28"/>
    <p:sldId id="380" r:id="rId29"/>
    <p:sldId id="381" r:id="rId30"/>
    <p:sldId id="382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268" r:id="rId51"/>
    <p:sldId id="403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404" r:id="rId61"/>
    <p:sldId id="405" r:id="rId62"/>
    <p:sldId id="406" r:id="rId63"/>
    <p:sldId id="407" r:id="rId64"/>
    <p:sldId id="408" r:id="rId65"/>
    <p:sldId id="409" r:id="rId66"/>
    <p:sldId id="266" r:id="rId6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05/27/2025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05/27/2025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05/27/2025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05/27/2025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05/27/2025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05/27/2025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05/27/2025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jbex.github.io/Containers-for-HPC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716E1-CBD0-AAD4-AA22-67D72C0F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37" y="3074079"/>
            <a:ext cx="1609286" cy="118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C1C990-10EA-2700-6525-C5AF9141159E}"/>
              </a:ext>
            </a:extLst>
          </p:cNvPr>
          <p:cNvSpPr txBox="1"/>
          <p:nvPr/>
        </p:nvSpPr>
        <p:spPr>
          <a:xfrm>
            <a:off x="9307285" y="4561114"/>
            <a:ext cx="111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CRAN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0A02069-44A7-AE64-71D4-678EF0ECEF93}"/>
              </a:ext>
            </a:extLst>
          </p:cNvPr>
          <p:cNvSpPr/>
          <p:nvPr/>
        </p:nvSpPr>
        <p:spPr>
          <a:xfrm>
            <a:off x="6267236" y="3198198"/>
            <a:ext cx="893851" cy="5107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9D0-04E0-D1DD-AF34-54BB33D35321}"/>
              </a:ext>
            </a:extLst>
          </p:cNvPr>
          <p:cNvSpPr txBox="1"/>
          <p:nvPr/>
        </p:nvSpPr>
        <p:spPr>
          <a:xfrm>
            <a:off x="7928384" y="2601723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77C71-1D0C-DED7-03C0-B6044A448CF2}"/>
              </a:ext>
            </a:extLst>
          </p:cNvPr>
          <p:cNvSpPr txBox="1"/>
          <p:nvPr/>
        </p:nvSpPr>
        <p:spPr>
          <a:xfrm>
            <a:off x="7928384" y="3697424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data_parsing.R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9E243-0BAC-6D5B-D93A-C446F59EBA98}"/>
              </a:ext>
            </a:extLst>
          </p:cNvPr>
          <p:cNvSpPr txBox="1"/>
          <p:nvPr/>
        </p:nvSpPr>
        <p:spPr>
          <a:xfrm>
            <a:off x="6181778" y="4435340"/>
            <a:ext cx="349321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Transition from GUI/interactive to command line/batch</a:t>
            </a:r>
            <a:endParaRPr lang="LID4096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Pre-installed modules</a:t>
            </a:r>
          </a:p>
          <a:p>
            <a:r>
              <a:rPr lang="en-US" dirty="0"/>
              <a:t>Install your own packages</a:t>
            </a:r>
          </a:p>
          <a:p>
            <a:r>
              <a:rPr lang="en-US" dirty="0"/>
              <a:t>Use containers</a:t>
            </a:r>
          </a:p>
          <a:p>
            <a:pPr lvl="1"/>
            <a:r>
              <a:rPr lang="en-US" dirty="0"/>
              <a:t>Not in scope: see </a:t>
            </a:r>
            <a:r>
              <a:rPr lang="en-US" dirty="0">
                <a:hlinkClick r:id="rId2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382909" y="2890390"/>
            <a:ext cx="2960875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Much,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AB11-9ECF-D5E6-6532-B07AB9001B2D}"/>
              </a:ext>
            </a:extLst>
          </p:cNvPr>
          <p:cNvSpPr txBox="1"/>
          <p:nvPr/>
        </p:nvSpPr>
        <p:spPr>
          <a:xfrm>
            <a:off x="1585645" y="3054970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list  --explicit  &gt;  environment_spec.txt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8AC9E7C1-BCDB-9C8E-7382-EFB639E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2578254"/>
            <a:ext cx="724200" cy="7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4B9-0DC7-9C46-5D2A-B83B61031A04}"/>
              </a:ext>
            </a:extLst>
          </p:cNvPr>
          <p:cNvSpPr txBox="1"/>
          <p:nvPr/>
        </p:nvSpPr>
        <p:spPr>
          <a:xfrm>
            <a:off x="1585644" y="4107216"/>
            <a:ext cx="793849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env export  --from-history  &gt;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environment.yml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1D398045-43A7-2AA1-18C7-C55F1928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3687884"/>
            <a:ext cx="724200" cy="724200"/>
          </a:xfrm>
          <a:prstGeom prst="rect">
            <a:avLst/>
          </a:prstGeom>
        </p:spPr>
      </p:pic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1AE5F-0855-5FB4-03BF-AEFBCD80C180}"/>
              </a:ext>
            </a:extLst>
          </p:cNvPr>
          <p:cNvSpPr txBox="1"/>
          <p:nvPr/>
        </p:nvSpPr>
        <p:spPr>
          <a:xfrm>
            <a:off x="1585645" y="6006789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intel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intelpython3_full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87258E0F-A694-3C20-BAD8-2B7EC872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5949800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B8EE8CBC-1DD0-C5A6-DA64-FBD9736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5" y="199567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7F4308D3-7387-3F06-E910-0CE15632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820" y="1284138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A18-EA0A-33C5-8B5F-F49FFC0858EF}"/>
              </a:ext>
            </a:extLst>
          </p:cNvPr>
          <p:cNvSpPr txBox="1"/>
          <p:nvPr/>
        </p:nvSpPr>
        <p:spPr>
          <a:xfrm>
            <a:off x="2954082" y="5653743"/>
            <a:ext cx="62838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output, 1 hour of computations lost!</a:t>
            </a:r>
            <a:endParaRPr lang="LID4096" sz="2800" dirty="0"/>
          </a:p>
        </p:txBody>
      </p:sp>
      <p:pic>
        <p:nvPicPr>
          <p:cNvPr id="17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6298DCE4-14FE-B0BB-BC1D-FB9740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13" y="5226018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46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61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62</a:t>
            </a:fld>
            <a:endParaRPr lang="LID4096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3305</Words>
  <Application>Microsoft Office PowerPoint</Application>
  <PresentationFormat>Widescreen</PresentationFormat>
  <Paragraphs>840</Paragraphs>
  <Slides>66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Why performance degradation?</vt:lpstr>
      <vt:lpstr>Bottlenecks</vt:lpstr>
      <vt:lpstr>Throughput computing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31</cp:revision>
  <dcterms:created xsi:type="dcterms:W3CDTF">2025-01-17T10:10:41Z</dcterms:created>
  <dcterms:modified xsi:type="dcterms:W3CDTF">2025-05-27T05:18:34Z</dcterms:modified>
</cp:coreProperties>
</file>